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6" r:id="rId2"/>
    <p:sldId id="26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4" d="100"/>
          <a:sy n="64" d="100"/>
        </p:scale>
        <p:origin x="95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l">
              <a:defRPr sz="6000" b="1" i="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E66DA5-7751-4D3D-B753-58DF3B4187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9/12/2024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1B787A8-0D67-4B7E-9B48-86BD906AB6B5}"/>
              </a:ext>
            </a:extLst>
          </p:cNvPr>
          <p:cNvCxnSpPr>
            <a:cxnSpLocks/>
          </p:cNvCxnSpPr>
          <p:nvPr/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93010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AD429-654B-4F0E-94E9-6FEF8EC67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8D60B2-06F5-4567-BE1F-BBA5270537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16F6F2-8269-4B80-8EE3-81FEE0F9DF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9/12/2024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BC86E4-3EDE-4EB4-B1A3-A1198AADD1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1752B0-ACEC-49EF-8131-FCF35BC5C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A0462E3-375D-4E76-8886-69E06985D069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96173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423B094-F480-477B-901C-7181F88C07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D052089-A920-4E52-98DC-8A5DC7B0AC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A074FE-F1B4-421F-A66E-FA351C8F99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9/12/2024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D764BA-3AB2-45FD-ABCB-975B3FDDF2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FB3FEF-8252-49FD-82F2-3E5FABC65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AEB5C65-83BB-4EBD-AD22-EDA8489D0F5D}"/>
              </a:ext>
            </a:extLst>
          </p:cNvPr>
          <p:cNvCxnSpPr>
            <a:cxnSpLocks/>
          </p:cNvCxnSpPr>
          <p:nvPr/>
        </p:nvCxnSpPr>
        <p:spPr>
          <a:xfrm flipV="1">
            <a:off x="8313" y="261865"/>
            <a:ext cx="11353802" cy="1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00791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9/12/2024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C05CAAB-DBA2-4548-AD5F-01BB97FBB207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45496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FC2D1-D3FE-4B37-8740-57444421F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 b="1" i="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5AF550-086C-426E-A374-85DB395701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A58988-AD39-4AE9-8E6A-0907F0BE2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9/12/2024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366319-82EE-408E-819F-8F8E6DBA7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21C8A6-777F-496D-8620-AE52BFC33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031F83B-57A8-4533-981C-D1FFAD2B6B6F}"/>
              </a:ext>
            </a:extLst>
          </p:cNvPr>
          <p:cNvCxnSpPr>
            <a:cxnSpLocks/>
          </p:cNvCxnSpPr>
          <p:nvPr/>
        </p:nvCxnSpPr>
        <p:spPr>
          <a:xfrm>
            <a:off x="715890" y="1701425"/>
            <a:ext cx="0" cy="5148262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8798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57166-6921-4546-BA2C-99E464681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5B9122-6371-4049-B57A-33DED7DA2F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14555D-0753-4312-A26B-2338813F9B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D8FDCB-69DA-4A8F-8B91-5CFF77897C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9/12/2024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AC8C07-E0D3-4464-AE3C-25730D75C8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2596A6-734E-4AE0-BFB8-3089137BF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FB7E8F4-3FB3-45AB-A381-9093CA95AAE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56687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6B3EF2-2C04-480F-A570-14E520DD00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9/12/2024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CF5783E-3073-4F4D-8B9C-C5B18DDA5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A75FE3-6719-4790-AA00-251BC2A6E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85804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9/12/2024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7596AF9-469C-436D-B7D2-77952EF1825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84470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FF36D6-399B-43E3-84DD-9FC5119EC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9/12/2024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234AB7-3B85-4028-A500-5A1BDBF45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1F40F0-9909-442F-BBA4-409D061ED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53C1207-D1C8-49E3-8837-E2B89D366FA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03768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0F214-646F-4D81-AD12-65628EC98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F71768-C3FA-49EF-99EF-06E6C3B284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DA6F24-ED6C-4D12-A9D6-EE37FBD686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E6AACE-FAFB-4934-8E3C-AB5B21635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9/12/2024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1533EA-D0F8-4C79-8721-F190DE2D2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59BAC9-F101-4394-BBA4-3D21A3497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F3A79C9-7EDC-44F6-AC48-5DD98A7695AD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9631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CB71F-B6C2-4866-BC97-304F78816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5ED73B-8413-478D-80D7-B78B69763B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BDF226-1B94-4D2D-98B3-7B932FB17D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0C4E9A-CA29-4CCD-ACFA-B29F80FBA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9/12/2024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A5B7BE-3F1B-4FF3-B1D7-6E39B99D0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2F18F1-E27E-470E-AE13-4755DEE63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0F08750-B7F2-4119-B151-68DE774813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0840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DA4224-F4E4-47A4-ACF7-231749390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679907-DC49-4B86-A34C-C97DBC26A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DBC8A0-34FC-4B6E-B42B-A721267D89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4B53A7-3209-46A6-9454-F38EAC8F11E7}" type="datetimeFigureOut">
              <a:rPr lang="en-US" smtClean="0"/>
              <a:pPr/>
              <a:t>9/12/2024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9AC0B6-4CC4-4E41-8A4D-F62E17F285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C0E9BD-90BD-46AE-8A0D-06796ADB76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CE633F-9882-4A5C-83A2-1109D0C7326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0437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30C0765-5A38-4A34-880C-9CC4C2E14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646103" y="381935"/>
            <a:ext cx="5908006" cy="2344840"/>
          </a:xfrm>
        </p:spPr>
        <p:txBody>
          <a:bodyPr anchor="b">
            <a:normAutofit/>
          </a:bodyPr>
          <a:lstStyle/>
          <a:p>
            <a:r>
              <a:rPr lang="en-US" sz="7200"/>
              <a:t>NBA Team Dashboard </a:t>
            </a:r>
          </a:p>
        </p:txBody>
      </p:sp>
      <p:sp>
        <p:nvSpPr>
          <p:cNvPr id="11" name="Graphic 15">
            <a:extLst>
              <a:ext uri="{FF2B5EF4-FFF2-40B4-BE49-F238E27FC236}">
                <a16:creationId xmlns:a16="http://schemas.microsoft.com/office/drawing/2014/main" id="{B7DA268A-F88C-4936-8401-97C8C98610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71217" y="74031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4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Graphic 14">
            <a:extLst>
              <a:ext uri="{FF2B5EF4-FFF2-40B4-BE49-F238E27FC236}">
                <a16:creationId xmlns:a16="http://schemas.microsoft.com/office/drawing/2014/main" id="{2E48EAB8-CD1C-4BF5-A92C-BA11919E6E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29997" y="969611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Graphic 16">
            <a:extLst>
              <a:ext uri="{FF2B5EF4-FFF2-40B4-BE49-F238E27FC236}">
                <a16:creationId xmlns:a16="http://schemas.microsoft.com/office/drawing/2014/main" id="{F66F957D-AE64-4187-90D7-B24F1CC27F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55677" y="1484755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" name="Content Placeholder"/>
          <p:cNvSpPr>
            <a:spLocks noGrp="1"/>
          </p:cNvSpPr>
          <p:nvPr>
            <p:ph idx="1"/>
          </p:nvPr>
        </p:nvSpPr>
        <p:spPr>
          <a:xfrm>
            <a:off x="646104" y="2726775"/>
            <a:ext cx="4271178" cy="4131225"/>
          </a:xfrm>
        </p:spPr>
        <p:txBody>
          <a:bodyPr anchor="t">
            <a:normAutofit fontScale="32500" lnSpcReduction="20000"/>
          </a:bodyPr>
          <a:lstStyle/>
          <a:p>
            <a:pPr rtl="0"/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Filters/Slicers: </a:t>
            </a:r>
            <a:endParaRPr lang="en-US" sz="1200" b="1" dirty="0">
              <a:effectLst/>
            </a:endParaRPr>
          </a:p>
          <a:p>
            <a:pPr rtl="0"/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1)  Team Select ( A single value dropdown, which you can flip through all 30 teams)</a:t>
            </a:r>
            <a:endParaRPr lang="en-US" sz="1200" b="1" dirty="0">
              <a:effectLst/>
            </a:endParaRPr>
          </a:p>
          <a:p>
            <a:pPr rtl="0"/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2)  Player Select ( A multiple value dropdown, which you can select one or more players from that team)</a:t>
            </a:r>
            <a:endParaRPr lang="en-US" sz="1200" b="1" dirty="0">
              <a:effectLst/>
            </a:endParaRPr>
          </a:p>
          <a:p>
            <a:pPr rtl="0"/>
            <a:br>
              <a:rPr lang="en-US" sz="1200" b="1" dirty="0"/>
            </a:b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Maps: </a:t>
            </a:r>
            <a:endParaRPr lang="en-US" sz="1200" b="1" dirty="0">
              <a:effectLst/>
            </a:endParaRPr>
          </a:p>
          <a:p>
            <a:pPr rtl="0"/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Colleges Players Attended </a:t>
            </a:r>
            <a:endParaRPr lang="en-US" sz="1200" b="1" dirty="0">
              <a:effectLst/>
            </a:endParaRPr>
          </a:p>
          <a:p>
            <a:pPr rtl="0"/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Foreign Born Players</a:t>
            </a:r>
            <a:endParaRPr lang="en-US" sz="1200" b="1" dirty="0">
              <a:effectLst/>
            </a:endParaRPr>
          </a:p>
          <a:p>
            <a:pPr rtl="0"/>
            <a:br>
              <a:rPr lang="en-US" sz="1200" b="1" dirty="0"/>
            </a:b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KPIs: (Key Performance Indicators)</a:t>
            </a:r>
            <a:endParaRPr lang="en-US" sz="1200" b="1" dirty="0">
              <a:effectLst/>
            </a:endParaRPr>
          </a:p>
          <a:p>
            <a:pPr rtl="0"/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Win/Loss Record </a:t>
            </a:r>
            <a:endParaRPr lang="en-US" sz="1200" b="1" dirty="0">
              <a:effectLst/>
            </a:endParaRPr>
          </a:p>
          <a:p>
            <a:pPr rtl="0"/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Win Rate Percentage </a:t>
            </a:r>
            <a:endParaRPr lang="en-US" sz="1200" b="1" dirty="0">
              <a:effectLst/>
            </a:endParaRPr>
          </a:p>
          <a:p>
            <a:pPr rtl="0"/>
            <a:r>
              <a:rPr lang="en-US" sz="18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Avg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Age</a:t>
            </a:r>
            <a:endParaRPr lang="en-US" sz="1200" b="1" dirty="0">
              <a:effectLst/>
            </a:endParaRPr>
          </a:p>
          <a:p>
            <a:pPr rtl="0"/>
            <a:r>
              <a:rPr lang="en-US" sz="18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Avg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Height </a:t>
            </a:r>
            <a:endParaRPr lang="en-US" sz="1200" b="1" dirty="0">
              <a:effectLst/>
            </a:endParaRPr>
          </a:p>
          <a:p>
            <a:pPr rtl="0"/>
            <a:r>
              <a:rPr lang="en-US" sz="18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Avg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Weight</a:t>
            </a:r>
            <a:endParaRPr lang="en-US" sz="1200" b="1" dirty="0">
              <a:effectLst/>
            </a:endParaRPr>
          </a:p>
          <a:p>
            <a:pPr rtl="0"/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Three Point Percentage</a:t>
            </a:r>
            <a:endParaRPr lang="en-US" sz="1200" b="1" dirty="0">
              <a:effectLst/>
            </a:endParaRPr>
          </a:p>
          <a:p>
            <a:pPr rtl="0"/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Field Goal Percentage</a:t>
            </a:r>
            <a:endParaRPr lang="en-US" sz="1200" b="1" dirty="0">
              <a:effectLst/>
            </a:endParaRPr>
          </a:p>
          <a:p>
            <a:pPr rtl="0"/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Free Throw Percentage</a:t>
            </a:r>
            <a:endParaRPr lang="en-US" sz="1200" b="1" dirty="0">
              <a:effectLst/>
            </a:endParaRPr>
          </a:p>
          <a:p>
            <a:pPr rtl="0"/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Points (PG)</a:t>
            </a:r>
            <a:endParaRPr lang="en-US" sz="1200" b="1" dirty="0">
              <a:effectLst/>
            </a:endParaRPr>
          </a:p>
          <a:p>
            <a:pPr rtl="0"/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Assist  (PG)</a:t>
            </a:r>
            <a:endParaRPr lang="en-US" sz="1200" b="1" dirty="0">
              <a:effectLst/>
            </a:endParaRPr>
          </a:p>
          <a:p>
            <a:pPr rtl="0"/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Total Rebounds (PG)</a:t>
            </a:r>
            <a:endParaRPr lang="en-US" sz="1200" b="1" dirty="0">
              <a:effectLst/>
            </a:endParaRPr>
          </a:p>
          <a:p>
            <a:pPr rtl="0"/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Steals (PG)</a:t>
            </a:r>
            <a:endParaRPr lang="en-US" sz="1200" b="1" dirty="0">
              <a:effectLst/>
            </a:endParaRPr>
          </a:p>
          <a:p>
            <a:pPr rtl="0"/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Blocks (PG)</a:t>
            </a:r>
            <a:endParaRPr lang="en-US" sz="1200" b="1" dirty="0">
              <a:effectLst/>
            </a:endParaRPr>
          </a:p>
          <a:p>
            <a:pPr rtl="0"/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(PG) = Per Game </a:t>
            </a:r>
            <a:br>
              <a:rPr lang="en-US" sz="1200" dirty="0"/>
            </a:br>
            <a:endParaRPr lang="en-US" sz="1800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0162" y="3610394"/>
            <a:ext cx="0" cy="3238728"/>
          </a:xfrm>
          <a:prstGeom prst="line">
            <a:avLst/>
          </a:prstGeom>
          <a:ln w="25400" cap="sq"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5400000" scaled="1"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71C5B6F3-7C75-3F70-1B40-DA1D9E642B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7250" y="608082"/>
            <a:ext cx="4271178" cy="215138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43A35CF-9550-38F5-9EB3-A3770BF6F2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110" y="4441018"/>
            <a:ext cx="4267705" cy="21559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4A0586F-7156-1810-E3D5-5AC87E91FD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0256" y="3157619"/>
            <a:ext cx="4289704" cy="2155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3534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8D1AA55E-40D5-461B-A5A8-4AE8AAB71B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838200" y="1336390"/>
            <a:ext cx="6155988" cy="1182927"/>
          </a:xfrm>
        </p:spPr>
        <p:txBody>
          <a:bodyPr anchor="b">
            <a:normAutofit/>
          </a:bodyPr>
          <a:lstStyle/>
          <a:p>
            <a:r>
              <a:rPr lang="en-US" sz="5400"/>
              <a:t>Video Example 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EB498BD-8089-4626-91EA-4978EBEF5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806470"/>
            <a:ext cx="7903723" cy="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08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Graphic 7" descr="Video camera">
            <a:extLst>
              <a:ext uri="{FF2B5EF4-FFF2-40B4-BE49-F238E27FC236}">
                <a16:creationId xmlns:a16="http://schemas.microsoft.com/office/drawing/2014/main" id="{B0C5E92C-B563-F639-0955-F42EE70801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72653" y="1980885"/>
            <a:ext cx="3548404" cy="3548404"/>
          </a:xfrm>
          <a:prstGeom prst="rect">
            <a:avLst/>
          </a:prstGeom>
        </p:spPr>
      </p:pic>
      <p:sp>
        <p:nvSpPr>
          <p:cNvPr id="15" name="Graphic 11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24552" y="1899284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Graphic 10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36862" y="2189928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3" name="Power_BI">
            <a:hlinkClick r:id="" action="ppaction://media"/>
            <a:extLst>
              <a:ext uri="{FF2B5EF4-FFF2-40B4-BE49-F238E27FC236}">
                <a16:creationId xmlns:a16="http://schemas.microsoft.com/office/drawing/2014/main" id="{48AEF9BE-E1BE-8F08-5FA5-5289EC6B31D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2908096"/>
            <a:ext cx="7754421" cy="393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902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71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GradientVTI">
  <a:themeElements>
    <a:clrScheme name="Office">
      <a:dk1>
        <a:srgbClr val="000000"/>
      </a:dk1>
      <a:lt1>
        <a:srgbClr val="FFFFFF"/>
      </a:lt1>
      <a:dk2>
        <a:srgbClr val="10013F"/>
      </a:dk2>
      <a:lt2>
        <a:srgbClr val="F2F0FF"/>
      </a:lt2>
      <a:accent1>
        <a:srgbClr val="814DFF"/>
      </a:accent1>
      <a:accent2>
        <a:srgbClr val="243FFF"/>
      </a:accent2>
      <a:accent3>
        <a:srgbClr val="FF83B6"/>
      </a:accent3>
      <a:accent4>
        <a:srgbClr val="FF9022"/>
      </a:accent4>
      <a:accent5>
        <a:srgbClr val="FF1F85"/>
      </a:accent5>
      <a:accent6>
        <a:srgbClr val="1A98FF"/>
      </a:accent6>
      <a:hlink>
        <a:srgbClr val="0563C1"/>
      </a:hlink>
      <a:folHlink>
        <a:srgbClr val="954F72"/>
      </a:folHlink>
    </a:clrScheme>
    <a:fontScheme name="Univers">
      <a:majorFont>
        <a:latin typeface="Univers"/>
        <a:ea typeface=""/>
        <a:cs typeface=""/>
      </a:majorFont>
      <a:minorFont>
        <a:latin typeface="Univer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radientVTI" id="{605F9078-86F9-4258-A3E1-F8EFF02AE8CC}" vid="{4848699B-BB01-41E3-9EC4-3D97DFE5292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</TotalTime>
  <Words>117</Words>
  <Application>Microsoft Office PowerPoint</Application>
  <PresentationFormat>Widescreen</PresentationFormat>
  <Paragraphs>23</Paragraphs>
  <Slides>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5" baseType="lpstr">
      <vt:lpstr>Arial</vt:lpstr>
      <vt:lpstr>Univers</vt:lpstr>
      <vt:lpstr>GradientVTI</vt:lpstr>
      <vt:lpstr>NBA Team Dashboard </vt:lpstr>
      <vt:lpstr>Video Example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 BI </dc:title>
  <dc:creator>skirby@visualdreamland.com</dc:creator>
  <cp:lastModifiedBy>sawandi kirby</cp:lastModifiedBy>
  <cp:revision>5</cp:revision>
  <dcterms:created xsi:type="dcterms:W3CDTF">2024-09-11T15:18:43Z</dcterms:created>
  <dcterms:modified xsi:type="dcterms:W3CDTF">2024-09-12T10:15:11Z</dcterms:modified>
</cp:coreProperties>
</file>